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5" r:id="rId5"/>
    <p:sldId id="264" r:id="rId6"/>
    <p:sldId id="266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16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6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7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7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FFF39D"/>
                </a:solidFill>
              </a:rPr>
              <a:pPr/>
              <a:t>2/2/2018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6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9841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76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9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3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69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9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2/2/2018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9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://www.youtube.com/watch?v=GtKlQTbxcH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05000" y="0"/>
            <a:ext cx="82296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351088" y="332656"/>
            <a:ext cx="856944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1463" indent="-271463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2"/>
              </a:buBlip>
            </a:pPr>
            <a:endParaRPr lang="en-GB" b="1" dirty="0">
              <a:solidFill>
                <a:srgbClr val="FF6600"/>
              </a:solidFill>
            </a:endParaRPr>
          </a:p>
          <a:p>
            <a:pPr marL="0" indent="0"/>
            <a:endParaRPr lang="en-GB" dirty="0">
              <a:solidFill>
                <a:srgbClr val="3B435B"/>
              </a:solidFill>
            </a:endParaRPr>
          </a:p>
          <a:p>
            <a:pPr>
              <a:buFontTx/>
              <a:buBlip>
                <a:blip r:embed="rId2"/>
              </a:buBlip>
            </a:pPr>
            <a:endParaRPr lang="en-US" sz="2800" dirty="0">
              <a:solidFill>
                <a:srgbClr val="3B435B"/>
              </a:solidFill>
            </a:endParaRPr>
          </a:p>
        </p:txBody>
      </p:sp>
      <p:sp>
        <p:nvSpPr>
          <p:cNvPr id="11271" name="Rectangle 11"/>
          <p:cNvSpPr>
            <a:spLocks noGrp="1" noChangeArrowheads="1"/>
          </p:cNvSpPr>
          <p:nvPr>
            <p:ph type="title"/>
          </p:nvPr>
        </p:nvSpPr>
        <p:spPr>
          <a:xfrm>
            <a:off x="1752601" y="3124200"/>
            <a:ext cx="8550349" cy="49459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GB" sz="2400" b="1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The Port Elizabeth </a:t>
            </a:r>
            <a:r>
              <a:rPr lang="en-GB" sz="2400" b="1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Uitenhage</a:t>
            </a:r>
            <a:r>
              <a:rPr lang="en-GB" sz="2400" b="1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 (Nelson Mandela) Region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1"/>
            <a:ext cx="2904034" cy="191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552" y="609601"/>
            <a:ext cx="3489448" cy="190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55" y="533355"/>
            <a:ext cx="2564200" cy="196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67200"/>
            <a:ext cx="3544389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038600"/>
            <a:ext cx="3429000" cy="201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62401"/>
            <a:ext cx="2071080" cy="211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57600" y="6324600"/>
            <a:ext cx="533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hlinkClick r:id="rId9"/>
              </a:rPr>
              <a:t>http://www.youtube.com/watch?v=GtKlQTbxcHc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escort-vintage-eastern-cape-pic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02368"/>
            <a:ext cx="4419600" cy="345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bridge-storms-ri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"/>
            <a:ext cx="55626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1411ho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9144000" cy="407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4" descr="EasternCap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8862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1" y="152400"/>
            <a:ext cx="3582987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3600" b="1" dirty="0"/>
              <a:t>Eastern Cape</a:t>
            </a:r>
          </a:p>
        </p:txBody>
      </p:sp>
    </p:spTree>
    <p:extLst>
      <p:ext uri="{BB962C8B-B14F-4D97-AF65-F5344CB8AC3E}">
        <p14:creationId xmlns:p14="http://schemas.microsoft.com/office/powerpoint/2010/main" val="19158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459" y="283335"/>
            <a:ext cx="8332631" cy="795271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eaLnBrk="1" hangingPunct="1"/>
            <a:r>
              <a:rPr lang="en-US" sz="4400" b="1" dirty="0"/>
              <a:t>Eastern</a:t>
            </a:r>
            <a:r>
              <a:rPr lang="en-US" sz="4000" b="1" dirty="0"/>
              <a:t> Cape Advantages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66104" y="1562637"/>
            <a:ext cx="10757079" cy="19812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/>
              <a:t>Central position to Durban and Cape Town</a:t>
            </a:r>
          </a:p>
          <a:p>
            <a:pPr eaLnBrk="1" hangingPunct="1"/>
            <a:r>
              <a:rPr lang="en-US" dirty="0"/>
              <a:t>Much </a:t>
            </a:r>
            <a:r>
              <a:rPr lang="en-US" dirty="0" err="1"/>
              <a:t>labour</a:t>
            </a:r>
            <a:r>
              <a:rPr lang="en-US" dirty="0"/>
              <a:t> available</a:t>
            </a:r>
          </a:p>
          <a:p>
            <a:pPr eaLnBrk="1" hangingPunct="1"/>
            <a:r>
              <a:rPr lang="en-US" dirty="0"/>
              <a:t>Foreign investment in motor industry (VW stared in </a:t>
            </a:r>
            <a:r>
              <a:rPr lang="en-US" dirty="0" err="1"/>
              <a:t>Uitenhage</a:t>
            </a:r>
            <a:r>
              <a:rPr lang="en-US" dirty="0"/>
              <a:t> in 1926 - GM pulled out in 1980’s, now improved) </a:t>
            </a:r>
          </a:p>
          <a:p>
            <a:pPr eaLnBrk="1" hangingPunct="1"/>
            <a:r>
              <a:rPr lang="en-US" dirty="0" err="1"/>
              <a:t>Coega</a:t>
            </a:r>
            <a:r>
              <a:rPr lang="en-US" dirty="0"/>
              <a:t> is meant to stimulate economy</a:t>
            </a:r>
          </a:p>
          <a:p>
            <a:pPr eaLnBrk="1" hangingPunct="1"/>
            <a:r>
              <a:rPr lang="en-US" dirty="0"/>
              <a:t>Wild coast, </a:t>
            </a:r>
            <a:r>
              <a:rPr lang="en-US" dirty="0" err="1"/>
              <a:t>Addo</a:t>
            </a:r>
            <a:r>
              <a:rPr lang="en-US" dirty="0"/>
              <a:t> Elephant Park – eco-tourism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59" y="4415237"/>
            <a:ext cx="3606085" cy="23181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415" y="4621167"/>
            <a:ext cx="3800686" cy="19063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264" y="459681"/>
            <a:ext cx="2903449" cy="19321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5723" y="3123565"/>
            <a:ext cx="3442857" cy="25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6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68756" y="386366"/>
            <a:ext cx="9250254" cy="767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4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Eastern Cape Disadvantages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168756" y="1552978"/>
            <a:ext cx="10512382" cy="1295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/>
              <a:t>Underdeveloped because of previous homelands, Ciskei and Transkei – poor services, infrastructure (few access roads, no piped water, few schools)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/>
              <a:t>Poor environment – many subsistence farmers, overgrazed, trees cut for firewood and footpaths cause erosion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en-US" sz="4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68755" y="3689798"/>
            <a:ext cx="10319199" cy="1371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/>
              <a:t>Overcrowding, overgrazing and soil erosion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/>
              <a:t>Limited job opportunities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/>
              <a:t>Labour</a:t>
            </a:r>
            <a:r>
              <a:rPr lang="en-US" sz="2400" dirty="0"/>
              <a:t> costs too high – Asia and E. Europe car manufacturing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/>
              <a:t>Strikes / </a:t>
            </a:r>
            <a:r>
              <a:rPr lang="en-US" sz="2400" dirty="0" err="1"/>
              <a:t>labour</a:t>
            </a:r>
            <a:r>
              <a:rPr lang="en-US" sz="2400" dirty="0"/>
              <a:t> unrest</a:t>
            </a:r>
          </a:p>
        </p:txBody>
      </p:sp>
    </p:spTree>
    <p:extLst>
      <p:ext uri="{BB962C8B-B14F-4D97-AF65-F5344CB8AC3E}">
        <p14:creationId xmlns:p14="http://schemas.microsoft.com/office/powerpoint/2010/main" val="364289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611" y="283188"/>
            <a:ext cx="9543245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MANUFACTURING INDUSTRIES FOUND IN THIS REGION</a:t>
            </a:r>
            <a:endParaRPr lang="en-ZA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69702" y="1481070"/>
            <a:ext cx="108955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Motor vehicles</a:t>
            </a:r>
          </a:p>
          <a:p>
            <a:r>
              <a:rPr lang="en-ZA" sz="2000" dirty="0" smtClean="0"/>
              <a:t>General Motors and Ford opened assembly plants in 1926</a:t>
            </a:r>
          </a:p>
          <a:p>
            <a:r>
              <a:rPr lang="en-ZA" sz="2000" dirty="0" smtClean="0"/>
              <a:t>Volkswagen began assembling cars in 1947</a:t>
            </a:r>
          </a:p>
          <a:p>
            <a:r>
              <a:rPr lang="en-ZA" sz="2000" dirty="0" smtClean="0"/>
              <a:t>Since 1960 more components have been made in factories in this region – lights, wiring, engine parts, glass windscreens and windows</a:t>
            </a:r>
          </a:p>
          <a:p>
            <a:r>
              <a:rPr lang="en-ZA" sz="2000" dirty="0" smtClean="0"/>
              <a:t>Tyres are made in Port Elizabeth</a:t>
            </a:r>
            <a:endParaRPr lang="en-ZA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9702" y="3970499"/>
            <a:ext cx="10431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Leather goods</a:t>
            </a:r>
          </a:p>
          <a:p>
            <a:r>
              <a:rPr lang="en-ZA" sz="2000" dirty="0" smtClean="0"/>
              <a:t>It started with making shoes, but now includes the making of car upholstery</a:t>
            </a:r>
            <a:endParaRPr lang="en-ZA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69702" y="5228822"/>
            <a:ext cx="86417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Textiles</a:t>
            </a:r>
            <a:r>
              <a:rPr lang="en-ZA" sz="2000" dirty="0" smtClean="0"/>
              <a:t/>
            </a:r>
            <a:br>
              <a:rPr lang="en-ZA" sz="2000" dirty="0" smtClean="0"/>
            </a:br>
            <a:r>
              <a:rPr lang="en-ZA" sz="2000" dirty="0" smtClean="0"/>
              <a:t>Wool and cotton clothing</a:t>
            </a:r>
            <a:endParaRPr lang="en-ZA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496" y="3017999"/>
            <a:ext cx="5344732" cy="1579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702" y="4863051"/>
            <a:ext cx="1880316" cy="20283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021" y="5072474"/>
            <a:ext cx="3275527" cy="1680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084" y="961749"/>
            <a:ext cx="28956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2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5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5" descr="COEGA%20HARBOU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36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2743200" cy="4270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400" b="1" dirty="0" err="1"/>
              <a:t>Coega</a:t>
            </a:r>
            <a:r>
              <a:rPr lang="en-US" sz="2400" b="1" dirty="0"/>
              <a:t> </a:t>
            </a:r>
            <a:r>
              <a:rPr lang="en-US" sz="2400" b="1" dirty="0" err="1"/>
              <a:t>Harbour</a:t>
            </a:r>
            <a:endParaRPr lang="en-US" sz="2400" b="1" dirty="0"/>
          </a:p>
        </p:txBody>
      </p:sp>
      <p:pic>
        <p:nvPicPr>
          <p:cNvPr id="4" name="Picture 6" descr="690-0-0-0_2979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0"/>
            <a:ext cx="4775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690-0-0-0_2193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44105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733800" y="3352801"/>
            <a:ext cx="3374330" cy="54927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cap="small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Dollos</a:t>
            </a:r>
            <a:r>
              <a:rPr lang="en-US" sz="24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near </a:t>
            </a:r>
            <a:r>
              <a:rPr lang="en-US" sz="2400" b="1" cap="small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Coega</a:t>
            </a:r>
            <a:endParaRPr lang="en-US" sz="24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35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228600"/>
            <a:ext cx="3061146" cy="51514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 err="1"/>
              <a:t>Coega</a:t>
            </a:r>
            <a:r>
              <a:rPr lang="en-US" sz="2400" b="1" dirty="0"/>
              <a:t> Promises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2362200" y="838200"/>
            <a:ext cx="4121150" cy="1828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1400" dirty="0"/>
              <a:t>Deep water port</a:t>
            </a:r>
          </a:p>
          <a:p>
            <a:pPr eaLnBrk="1" hangingPunct="1"/>
            <a:r>
              <a:rPr lang="en-US" sz="1400" dirty="0"/>
              <a:t>Attract foreign companies</a:t>
            </a:r>
          </a:p>
          <a:p>
            <a:pPr eaLnBrk="1" hangingPunct="1"/>
            <a:r>
              <a:rPr lang="en-US" sz="1400" dirty="0"/>
              <a:t>Plenty of space to expand</a:t>
            </a:r>
          </a:p>
          <a:p>
            <a:pPr eaLnBrk="1" hangingPunct="1"/>
            <a:r>
              <a:rPr lang="en-US" sz="1400" dirty="0"/>
              <a:t>Regular water supply from Orange-Fish Tunnel</a:t>
            </a:r>
          </a:p>
          <a:p>
            <a:pPr eaLnBrk="1" hangingPunct="1"/>
            <a:r>
              <a:rPr lang="en-US" sz="1400" dirty="0"/>
              <a:t>Government backed project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6477000" y="914400"/>
            <a:ext cx="4114800" cy="1600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1400" dirty="0"/>
              <a:t>New jobs</a:t>
            </a:r>
          </a:p>
          <a:p>
            <a:pPr eaLnBrk="1" hangingPunct="1"/>
            <a:r>
              <a:rPr lang="en-US" sz="1400" dirty="0"/>
              <a:t>New improved infrastructure</a:t>
            </a:r>
          </a:p>
          <a:p>
            <a:pPr eaLnBrk="1" hangingPunct="1"/>
            <a:r>
              <a:rPr lang="en-US" sz="1400" dirty="0"/>
              <a:t>Foreign investment</a:t>
            </a:r>
          </a:p>
          <a:p>
            <a:pPr eaLnBrk="1" hangingPunct="1"/>
            <a:r>
              <a:rPr lang="en-US" sz="1400" dirty="0"/>
              <a:t>New skills learnt</a:t>
            </a:r>
          </a:p>
          <a:p>
            <a:pPr eaLnBrk="1" hangingPunct="1"/>
            <a:r>
              <a:rPr lang="en-US" sz="1400" dirty="0"/>
              <a:t>Increased tourism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048000" y="2743201"/>
            <a:ext cx="2366962" cy="54927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cap="sm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Coega Issues</a:t>
            </a:r>
            <a:endParaRPr lang="en-US" sz="24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133600" y="3276600"/>
            <a:ext cx="7924800" cy="1447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1400" dirty="0"/>
              <a:t>Long distance to main market of Gauteng, when Richards Bay and Maputo are available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1400" dirty="0"/>
              <a:t>E. Cape cannot support this venture financially. Foreign investments promised but not delivered and rand has devalued.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1400" dirty="0"/>
              <a:t>White Elephant?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1400" dirty="0"/>
              <a:t>Pollution</a:t>
            </a:r>
          </a:p>
        </p:txBody>
      </p:sp>
      <p:pic>
        <p:nvPicPr>
          <p:cNvPr id="7" name="Picture 4" descr="EPcoeg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91000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15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build="p"/>
      <p:bldP spid="48133" grpId="0" build="p"/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284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Aharoni</vt:lpstr>
      <vt:lpstr>Arial</vt:lpstr>
      <vt:lpstr>Century Schoolbook</vt:lpstr>
      <vt:lpstr>Wingdings</vt:lpstr>
      <vt:lpstr>Wingdings 2</vt:lpstr>
      <vt:lpstr>Oriel</vt:lpstr>
      <vt:lpstr>The Port Elizabeth Uitenhage (Nelson Mandela) Region</vt:lpstr>
      <vt:lpstr>Eastern Cape</vt:lpstr>
      <vt:lpstr>Eastern Cape Advantages</vt:lpstr>
      <vt:lpstr>PowerPoint Presentation</vt:lpstr>
      <vt:lpstr>PowerPoint Presentation</vt:lpstr>
      <vt:lpstr>PowerPoint Presentation</vt:lpstr>
      <vt:lpstr>Coega Harbour</vt:lpstr>
      <vt:lpstr>Coega Promises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SOUTH-WESTERN cAPE</dc:title>
  <dc:creator>Philene Smit</dc:creator>
  <cp:lastModifiedBy>Sams5</cp:lastModifiedBy>
  <cp:revision>12</cp:revision>
  <dcterms:created xsi:type="dcterms:W3CDTF">2015-07-06T13:20:43Z</dcterms:created>
  <dcterms:modified xsi:type="dcterms:W3CDTF">2018-02-02T06:58:25Z</dcterms:modified>
</cp:coreProperties>
</file>